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7C7"/>
    <a:srgbClr val="AD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17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0764-AF97-4193-A9AA-EB57E7FA4B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F670D-EC45-4C9E-A779-E8ACA5C1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F670D-EC45-4C9E-A779-E8ACA5C103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F670D-EC45-4C9E-A779-E8ACA5C103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0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8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6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3B89-B6EB-430D-89BC-1ABE8CABE53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83C9-3C25-4F38-9F85-E25DA12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B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29F6D9D-AFFB-440F-8F23-FD1CBE8661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812216-D541-475B-96D5-2F8909D81CE5}"/>
              </a:ext>
            </a:extLst>
          </p:cNvPr>
          <p:cNvSpPr/>
          <p:nvPr/>
        </p:nvSpPr>
        <p:spPr>
          <a:xfrm>
            <a:off x="1991474" y="792448"/>
            <a:ext cx="8209052" cy="5435029"/>
          </a:xfrm>
          <a:prstGeom prst="roundRect">
            <a:avLst/>
          </a:prstGeom>
          <a:solidFill>
            <a:srgbClr val="ADC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B7CD0-4450-417A-B412-271600D44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Analyzing Star-Galaxy Separation Methods for SKYSURF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626F4-A1C5-4DFE-B270-98E8713A2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586"/>
            <a:ext cx="9144000" cy="8785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Andi Swirbul</a:t>
            </a:r>
          </a:p>
          <a:p>
            <a:r>
              <a:rPr lang="en-US" dirty="0">
                <a:solidFill>
                  <a:schemeClr val="bg1"/>
                </a:solidFill>
              </a:rPr>
              <a:t>Mentors: </a:t>
            </a:r>
            <a:r>
              <a:rPr lang="en-US" dirty="0" err="1">
                <a:solidFill>
                  <a:schemeClr val="bg1"/>
                </a:solidFill>
              </a:rPr>
              <a:t>Rogier</a:t>
            </a:r>
            <a:r>
              <a:rPr lang="en-US" dirty="0">
                <a:solidFill>
                  <a:schemeClr val="bg1"/>
                </a:solidFill>
              </a:rPr>
              <a:t> Windhorst, Timothy Carleton, Seth Cohen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EDC7E-EF36-42B1-8F0C-303C0963178A}"/>
              </a:ext>
            </a:extLst>
          </p:cNvPr>
          <p:cNvSpPr txBox="1"/>
          <p:nvPr/>
        </p:nvSpPr>
        <p:spPr>
          <a:xfrm>
            <a:off x="1524000" y="4897755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Arizona Space Grant Symposium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April 23, 2022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6DD7FF-51C6-42C1-A76C-68E6D04E7C0A}"/>
              </a:ext>
            </a:extLst>
          </p:cNvPr>
          <p:cNvCxnSpPr/>
          <p:nvPr/>
        </p:nvCxnSpPr>
        <p:spPr>
          <a:xfrm>
            <a:off x="2463800" y="4820643"/>
            <a:ext cx="72644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6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B74A54-FE43-42A1-B9E9-681284209A98}"/>
              </a:ext>
            </a:extLst>
          </p:cNvPr>
          <p:cNvSpPr/>
          <p:nvPr/>
        </p:nvSpPr>
        <p:spPr>
          <a:xfrm>
            <a:off x="649704" y="662146"/>
            <a:ext cx="3200400" cy="731520"/>
          </a:xfrm>
          <a:prstGeom prst="roundRect">
            <a:avLst/>
          </a:prstGeom>
          <a:solidFill>
            <a:srgbClr val="ADC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C5CC3-9CF6-4422-BD56-A04AF2A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F831-5A58-42F8-B1B3-F2FA82B2A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Despite appearing dark to our eyes, our view of the night sky is dominated by foreground light from dust within our Solar System and galaxy.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SKYSURF seeks to utilize HST’s powerful imaging capabilities to gain a better understanding of the low surface brightness Universe behind this foreground.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E9533-C73B-40B3-B0A6-1D28EEF2A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779" y="0"/>
            <a:ext cx="2370221" cy="2370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CED7BA-A105-4666-B0B0-ABDE73820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599"/>
            <a:ext cx="35112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3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24C9C1-CA52-43BE-A673-EB8CF912C0DA}"/>
              </a:ext>
            </a:extLst>
          </p:cNvPr>
          <p:cNvSpPr/>
          <p:nvPr/>
        </p:nvSpPr>
        <p:spPr>
          <a:xfrm>
            <a:off x="637674" y="664242"/>
            <a:ext cx="3489158" cy="731520"/>
          </a:xfrm>
          <a:prstGeom prst="roundRect">
            <a:avLst/>
          </a:prstGeom>
          <a:solidFill>
            <a:srgbClr val="ADC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386B0-458B-4455-9546-0264217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F46E-1311-4713-B502-96B425F7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project assists ongoing efforts in the program by analyzing various methods for star-galaxy separation within the SKYSURF dataset.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goals of this project include:</a:t>
            </a:r>
          </a:p>
          <a:p>
            <a:pPr lvl="1"/>
            <a:r>
              <a:rPr lang="en-US" sz="2800" b="1" dirty="0"/>
              <a:t>Creating</a:t>
            </a:r>
            <a:r>
              <a:rPr lang="en-US" sz="2800" dirty="0"/>
              <a:t> a program to optimize the procedure for star-galaxy separation</a:t>
            </a:r>
          </a:p>
          <a:p>
            <a:pPr lvl="1"/>
            <a:r>
              <a:rPr lang="en-US" sz="2800" b="1" dirty="0"/>
              <a:t>Testing</a:t>
            </a:r>
            <a:r>
              <a:rPr lang="en-US" sz="2800" dirty="0"/>
              <a:t> the accuracy of the program </a:t>
            </a:r>
          </a:p>
          <a:p>
            <a:pPr lvl="1"/>
            <a:r>
              <a:rPr lang="en-US" sz="2800" b="1" dirty="0"/>
              <a:t>Applying</a:t>
            </a:r>
            <a:r>
              <a:rPr lang="en-US" sz="2800" dirty="0"/>
              <a:t> the program across the entire SKYSURF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320D4-2CFA-4F53-A002-7D43DA34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521"/>
            <a:ext cx="35116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0F19CB-1095-4AE7-B0D7-804800946824}"/>
              </a:ext>
            </a:extLst>
          </p:cNvPr>
          <p:cNvSpPr/>
          <p:nvPr/>
        </p:nvSpPr>
        <p:spPr>
          <a:xfrm>
            <a:off x="612598" y="653621"/>
            <a:ext cx="4645202" cy="731520"/>
          </a:xfrm>
          <a:prstGeom prst="roundRect">
            <a:avLst/>
          </a:prstGeom>
          <a:solidFill>
            <a:srgbClr val="ADC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8361E-886A-4B6C-AA39-FF36008C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24" y="35294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Methods &amp;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C18C-B878-49A2-8CEB-F85E79578E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Stellar catalogs were created for each image, and then crosschecked against verified stars from the Gaia stellar survey.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addition, Source Extractor was run on the images to check the program’s validity.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706733-1882-400C-97B7-DD0FD445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0157"/>
            <a:ext cx="5546079" cy="5046806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8FD67-07E3-4760-B4AF-FCCA528B2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75" y="1379095"/>
            <a:ext cx="4422055" cy="4413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75DFF-98FB-4A6E-9698-63123799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24" y="1244585"/>
            <a:ext cx="5546079" cy="5046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5E317D-6CD9-494B-AF13-C2B46155B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521"/>
            <a:ext cx="35116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6E8746-4215-4A24-8776-AF3CBB56F5CB}"/>
              </a:ext>
            </a:extLst>
          </p:cNvPr>
          <p:cNvSpPr/>
          <p:nvPr/>
        </p:nvSpPr>
        <p:spPr>
          <a:xfrm>
            <a:off x="612598" y="653621"/>
            <a:ext cx="4645202" cy="731520"/>
          </a:xfrm>
          <a:prstGeom prst="roundRect">
            <a:avLst/>
          </a:prstGeom>
          <a:solidFill>
            <a:srgbClr val="ADC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42B0DB-6AB8-4E4A-ADEC-E460795D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659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Methods &amp; Results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02FACB-B8C3-4F4F-850C-D6C75B672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670093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Stars and galaxies were also compared based on their full width at half maximum, as shown in the plot to the right.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can be seen, stars tend to have a larger apparent magnitude and a smaller FWHM than most galaxies, making this technique a fairly effective way to distinguish between stars and galaxies.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14AC9C-732E-49B5-8FFB-23D56C680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44FF3C-9988-49A4-AE50-235CE911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26633"/>
            <a:ext cx="5155983" cy="3496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207EC-9B88-45FC-B3AD-877FFE31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521"/>
            <a:ext cx="35116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5AFA4E-ACA2-4002-BEDC-7FC6DBE7C695}"/>
              </a:ext>
            </a:extLst>
          </p:cNvPr>
          <p:cNvSpPr/>
          <p:nvPr/>
        </p:nvSpPr>
        <p:spPr>
          <a:xfrm>
            <a:off x="625642" y="660943"/>
            <a:ext cx="3416969" cy="733926"/>
          </a:xfrm>
          <a:prstGeom prst="roundRect">
            <a:avLst/>
          </a:prstGeom>
          <a:solidFill>
            <a:srgbClr val="ADC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42F5D-10CA-4799-8DCF-DED3638F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45CC-2F42-4315-9345-20925D2B4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Expand the work to the remaining filters in the SKYSURF dataset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includes:</a:t>
            </a:r>
          </a:p>
          <a:p>
            <a:pPr lvl="1"/>
            <a:r>
              <a:rPr lang="en-US" sz="2800" dirty="0"/>
              <a:t>Analyzing the accuracy of the stellar catalogs</a:t>
            </a:r>
          </a:p>
          <a:p>
            <a:pPr lvl="1"/>
            <a:r>
              <a:rPr lang="en-US" sz="2800" dirty="0"/>
              <a:t>Reproducing the magnitude-FWHM diagram for random images across the other filters with a goal of determining whether full width half maximum can be used to accurately distinguish between stars and galaxies within the SKYSURF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416F0-4E70-4C8A-BAC4-D86DE496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521"/>
            <a:ext cx="35116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DE416-1A4A-4067-95CF-F5EB10472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98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296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Analyzing Star-Galaxy Separation Methods for SKYSURF</vt:lpstr>
      <vt:lpstr>Background</vt:lpstr>
      <vt:lpstr>Project Goals</vt:lpstr>
      <vt:lpstr>Methods &amp; Results</vt:lpstr>
      <vt:lpstr>Methods &amp; Results</vt:lpstr>
      <vt:lpstr>Future Goals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Star-Galaxy Separation Methods for SKYSURF</dc:title>
  <dc:creator>Andi Swirbul</dc:creator>
  <cp:lastModifiedBy>Andi Swirbul</cp:lastModifiedBy>
  <cp:revision>5</cp:revision>
  <dcterms:created xsi:type="dcterms:W3CDTF">2022-04-09T01:15:02Z</dcterms:created>
  <dcterms:modified xsi:type="dcterms:W3CDTF">2022-04-09T06:26:49Z</dcterms:modified>
</cp:coreProperties>
</file>